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9E789-B065-5E40-A755-B9AEA1C3CEF8}" v="72" dt="2021-04-01T17:32:52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 showGuides="1">
      <p:cViewPr varScale="1">
        <p:scale>
          <a:sx n="96" d="100"/>
          <a:sy n="96" d="100"/>
        </p:scale>
        <p:origin x="168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D430-668C-6843-9300-90BE9F543A60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A82BF-C6FF-324C-9BCF-F6CA5690E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5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A82BF-C6FF-324C-9BCF-F6CA5690E1C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66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60F33-8A63-F94B-94E3-212C6E0CE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D2FBF4-9F5D-D947-BE5D-F3C1752B4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894EE9-2B15-7D42-9ED0-47377228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5D0810-39E2-574A-A3AF-71A9DD5F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60B2A-0EB7-4741-B6F7-5F582F63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D6282-06EC-7F47-B363-EE4F1A92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D4B621-7615-C94B-B229-4C8AA54F9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4D1BC-B269-B549-84E0-6946F85C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E8361-370C-5544-9F76-3DFD7BBF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8656C3-9A7A-6044-A74C-13FF2F37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8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1E3D6A-4CD7-5B4D-B090-03D977BC3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1AEFE3-8BB5-A149-ADDD-43D019493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E93896-46A1-7446-AFA3-EF4D6DF1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E314A-6097-A443-BD5A-A5354610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27359-38B4-1246-A6CF-A7B7CEF0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7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C7C2F-A240-D344-8546-8DC65A7F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4EC4A-90E8-1649-904F-02FB8DB22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5E049-B6CF-374E-A5D5-5E885329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63EA1-998B-1A44-83B5-6FC960C4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AB9C8D-7F79-5E4F-8CC1-B8F42513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3CEC8-0280-294F-AC26-3EACEE1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8AEB55-4147-8C4C-B699-55D122EF7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51D40-04A0-EF42-AD82-B428885B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12F5C1-35E9-EC46-8188-704CD6C2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AD931-4365-EF4B-85B3-87540E6F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08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EFF02-CC75-DE44-9924-5B302CF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5D8D7-46E0-F341-A2F3-2440577A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0CCF31-9BEF-2040-A3F4-A5DECA6BE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53292F-600C-2342-9FB1-BE13C81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16E1FA-E16E-2F4D-A1EB-252D2859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51A26E-97B4-8044-AE4F-49F294E1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3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E9F1C-ECC4-FF43-B755-B05BA3F7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1B7B0-9494-244B-BC6C-C478A4C42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49A9E0-7665-4F45-B76C-515947C7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5A5B8A-E5E4-B94B-B285-BB8E5E4DB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2A4846-0A54-2C42-9552-BA9C1D88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47460E-AE3E-7442-8BC4-A64F81E3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097656-09C4-9D44-9AD0-4EFDB794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C6D212-7AA4-1A4A-A31B-22B91CB5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4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220E7-CA1B-C84A-9C0F-96F21FDD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3998B2-ED96-984B-8354-DE5E30E0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5B8B85-F1AE-4249-8E00-F8961DDD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856F11-92E0-5C49-8472-B16FA799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9CBAA-7503-C74A-B47C-AFF786D8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5ED2C-A438-9748-AC5A-5A8D774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DA0C2A-B776-0845-9EF3-F6B19F6D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94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D0F8F-56FD-D948-A127-86867C22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5D345-BB0F-F747-93AD-05353D27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AEC8DA-ADA3-C045-BD1B-3C3C90111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91F3A-DDDA-9F4A-9432-6FE9DD63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FFB75-1E01-B548-B5CB-14CDEA50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6BF6DE-6CFA-3E4D-BE76-796C64CF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97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A99A7-1F3B-B54C-A6DF-A2C4A42C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36498B-AC35-6240-B5C6-F3A2C002C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C15B10-9574-8145-92DD-4547F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7C3AC9-6A07-704B-AB7E-333FB25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A2F413-8EFD-9C4B-9ABA-CDE4B472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F1109F-DDAB-3140-98CE-6DB2E2D2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5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8549AB-1382-DA43-B699-D61DBF54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A91DE8-DC42-6F4E-A6E3-0044A108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B2EB01-C388-B34D-A511-A3CB4F0C9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C2FE-FD82-7043-836C-CD777DAEB156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4E986-8129-3549-937B-509F9A1DE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38B1B8-101D-E849-9246-C617FAB2F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84D4-2397-8E48-920E-FB72C4FEE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2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9BEC24-6ACE-904F-A799-224CB54A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0"/>
            <a:ext cx="1156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D0F4A34-7582-344E-B666-B1BBF8AEF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/>
          <a:stretch/>
        </p:blipFill>
        <p:spPr bwMode="auto">
          <a:xfrm>
            <a:off x="1115517" y="1778696"/>
            <a:ext cx="10356759" cy="42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DC7AB-1621-6749-B05D-5376BF45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57" y="3408005"/>
            <a:ext cx="7543722" cy="34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BFC092A-C67D-CE4F-B28E-313C564B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57" y="0"/>
            <a:ext cx="7544686" cy="447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9BEC24-6ACE-904F-A799-224CB54A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0"/>
            <a:ext cx="1156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5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</Words>
  <Application>Microsoft Macintosh PowerPoint</Application>
  <PresentationFormat>Grand écran</PresentationFormat>
  <Paragraphs>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Gyger</dc:creator>
  <cp:lastModifiedBy>Thomas Gyger</cp:lastModifiedBy>
  <cp:revision>3</cp:revision>
  <dcterms:created xsi:type="dcterms:W3CDTF">2021-04-01T17:12:56Z</dcterms:created>
  <dcterms:modified xsi:type="dcterms:W3CDTF">2021-04-01T22:42:01Z</dcterms:modified>
</cp:coreProperties>
</file>