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6" r:id="rId3"/>
    <p:sldId id="257" r:id="rId4"/>
    <p:sldId id="261" r:id="rId5"/>
    <p:sldId id="263" r:id="rId6"/>
    <p:sldId id="258" r:id="rId7"/>
    <p:sldId id="259" r:id="rId8"/>
    <p:sldId id="262"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396086-4342-0448-859B-3D53A482149F}" v="2" dt="2022-01-23T16:14:17.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7"/>
    <p:restoredTop sz="94648"/>
  </p:normalViewPr>
  <p:slideViewPr>
    <p:cSldViewPr snapToGrid="0" snapToObjects="1" showGuides="1">
      <p:cViewPr varScale="1">
        <p:scale>
          <a:sx n="85" d="100"/>
          <a:sy n="85" d="100"/>
        </p:scale>
        <p:origin x="184" y="8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Gyger" userId="142264ded6eae75e" providerId="LiveId" clId="{DE396086-4342-0448-859B-3D53A482149F}"/>
    <pc:docChg chg="custSel modSld">
      <pc:chgData name="Thomas Gyger" userId="142264ded6eae75e" providerId="LiveId" clId="{DE396086-4342-0448-859B-3D53A482149F}" dt="2022-01-23T16:14:28.095" v="8" actId="1076"/>
      <pc:docMkLst>
        <pc:docMk/>
      </pc:docMkLst>
      <pc:sldChg chg="addSp delSp modSp mod setBg delAnim modAnim">
        <pc:chgData name="Thomas Gyger" userId="142264ded6eae75e" providerId="LiveId" clId="{DE396086-4342-0448-859B-3D53A482149F}" dt="2022-01-23T16:14:28.095" v="8" actId="1076"/>
        <pc:sldMkLst>
          <pc:docMk/>
          <pc:sldMk cId="216085073" sldId="261"/>
        </pc:sldMkLst>
        <pc:picChg chg="add mod">
          <ac:chgData name="Thomas Gyger" userId="142264ded6eae75e" providerId="LiveId" clId="{DE396086-4342-0448-859B-3D53A482149F}" dt="2022-01-23T16:14:28.095" v="8" actId="1076"/>
          <ac:picMkLst>
            <pc:docMk/>
            <pc:sldMk cId="216085073" sldId="261"/>
            <ac:picMk id="2" creationId="{2E4F9467-1FDB-C24C-8516-48A1DC1ABF7A}"/>
          </ac:picMkLst>
        </pc:picChg>
        <pc:picChg chg="del">
          <ac:chgData name="Thomas Gyger" userId="142264ded6eae75e" providerId="LiveId" clId="{DE396086-4342-0448-859B-3D53A482149F}" dt="2022-01-23T16:11:45.943" v="0" actId="478"/>
          <ac:picMkLst>
            <pc:docMk/>
            <pc:sldMk cId="216085073" sldId="261"/>
            <ac:picMk id="4" creationId="{E56F6BCE-B3CE-2E4F-BFA8-E0896EFEDCD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C6BF0-BA7E-3F40-BE5F-739B916E99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AE0874E-2E13-174A-B7B7-B3646FFA75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4C1CE08-FF8A-6C40-8867-5853C486A088}"/>
              </a:ext>
            </a:extLst>
          </p:cNvPr>
          <p:cNvSpPr>
            <a:spLocks noGrp="1"/>
          </p:cNvSpPr>
          <p:nvPr>
            <p:ph type="dt" sz="half" idx="10"/>
          </p:nvPr>
        </p:nvSpPr>
        <p:spPr/>
        <p:txBody>
          <a:bodyPr/>
          <a:lstStyle/>
          <a:p>
            <a:fld id="{4C15D87A-7FAA-EF4A-8BF8-3EE9DCF2C444}"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A60563DF-690F-A944-887B-BD28D8168B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42E614-772F-1F49-A218-FD1DDC01680E}"/>
              </a:ext>
            </a:extLst>
          </p:cNvPr>
          <p:cNvSpPr>
            <a:spLocks noGrp="1"/>
          </p:cNvSpPr>
          <p:nvPr>
            <p:ph type="sldNum" sz="quarter" idx="12"/>
          </p:nvPr>
        </p:nvSpPr>
        <p:spPr/>
        <p:txBody>
          <a:bodyPr/>
          <a:lstStyle/>
          <a:p>
            <a:fld id="{45CAD3AA-5B79-EC46-B88B-78481EA3522C}" type="slidenum">
              <a:rPr lang="fr-FR" smtClean="0"/>
              <a:t>‹N°›</a:t>
            </a:fld>
            <a:endParaRPr lang="fr-FR"/>
          </a:p>
        </p:txBody>
      </p:sp>
    </p:spTree>
    <p:extLst>
      <p:ext uri="{BB962C8B-B14F-4D97-AF65-F5344CB8AC3E}">
        <p14:creationId xmlns:p14="http://schemas.microsoft.com/office/powerpoint/2010/main" val="210222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9386D-4C63-BD4F-9CD2-6B2266CF310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35F49D7-A8E7-034D-8638-D1399438198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5242A8-313F-914C-91E5-251E40C47F09}"/>
              </a:ext>
            </a:extLst>
          </p:cNvPr>
          <p:cNvSpPr>
            <a:spLocks noGrp="1"/>
          </p:cNvSpPr>
          <p:nvPr>
            <p:ph type="dt" sz="half" idx="10"/>
          </p:nvPr>
        </p:nvSpPr>
        <p:spPr/>
        <p:txBody>
          <a:bodyPr/>
          <a:lstStyle/>
          <a:p>
            <a:fld id="{4C15D87A-7FAA-EF4A-8BF8-3EE9DCF2C444}"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C06BE737-CE7A-CC45-9EA2-F0E8A77F5B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41230E-A616-364D-AB90-C67E06443BC4}"/>
              </a:ext>
            </a:extLst>
          </p:cNvPr>
          <p:cNvSpPr>
            <a:spLocks noGrp="1"/>
          </p:cNvSpPr>
          <p:nvPr>
            <p:ph type="sldNum" sz="quarter" idx="12"/>
          </p:nvPr>
        </p:nvSpPr>
        <p:spPr/>
        <p:txBody>
          <a:bodyPr/>
          <a:lstStyle/>
          <a:p>
            <a:fld id="{45CAD3AA-5B79-EC46-B88B-78481EA3522C}" type="slidenum">
              <a:rPr lang="fr-FR" smtClean="0"/>
              <a:t>‹N°›</a:t>
            </a:fld>
            <a:endParaRPr lang="fr-FR"/>
          </a:p>
        </p:txBody>
      </p:sp>
    </p:spTree>
    <p:extLst>
      <p:ext uri="{BB962C8B-B14F-4D97-AF65-F5344CB8AC3E}">
        <p14:creationId xmlns:p14="http://schemas.microsoft.com/office/powerpoint/2010/main" val="62175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23DE93A-3BD0-644C-A0C9-30731BF1CA6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53191E4-094E-8646-9C73-A833F5CB29A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B8AECD-B276-924B-9C55-59AC30955AF7}"/>
              </a:ext>
            </a:extLst>
          </p:cNvPr>
          <p:cNvSpPr>
            <a:spLocks noGrp="1"/>
          </p:cNvSpPr>
          <p:nvPr>
            <p:ph type="dt" sz="half" idx="10"/>
          </p:nvPr>
        </p:nvSpPr>
        <p:spPr/>
        <p:txBody>
          <a:bodyPr/>
          <a:lstStyle/>
          <a:p>
            <a:fld id="{4C15D87A-7FAA-EF4A-8BF8-3EE9DCF2C444}"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8122CA0F-C646-014D-9333-F197521796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FB3522-905D-344C-B781-6F531613722E}"/>
              </a:ext>
            </a:extLst>
          </p:cNvPr>
          <p:cNvSpPr>
            <a:spLocks noGrp="1"/>
          </p:cNvSpPr>
          <p:nvPr>
            <p:ph type="sldNum" sz="quarter" idx="12"/>
          </p:nvPr>
        </p:nvSpPr>
        <p:spPr/>
        <p:txBody>
          <a:bodyPr/>
          <a:lstStyle/>
          <a:p>
            <a:fld id="{45CAD3AA-5B79-EC46-B88B-78481EA3522C}" type="slidenum">
              <a:rPr lang="fr-FR" smtClean="0"/>
              <a:t>‹N°›</a:t>
            </a:fld>
            <a:endParaRPr lang="fr-FR"/>
          </a:p>
        </p:txBody>
      </p:sp>
    </p:spTree>
    <p:extLst>
      <p:ext uri="{BB962C8B-B14F-4D97-AF65-F5344CB8AC3E}">
        <p14:creationId xmlns:p14="http://schemas.microsoft.com/office/powerpoint/2010/main" val="1015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8B4AC7-004D-3D4A-A78A-7BA5EFEFBD0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BBBB681-0DF7-9E43-8AE2-AC27AD96E8E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F82FD0-A228-8B47-A6A5-5831E3F6610C}"/>
              </a:ext>
            </a:extLst>
          </p:cNvPr>
          <p:cNvSpPr>
            <a:spLocks noGrp="1"/>
          </p:cNvSpPr>
          <p:nvPr>
            <p:ph type="dt" sz="half" idx="10"/>
          </p:nvPr>
        </p:nvSpPr>
        <p:spPr/>
        <p:txBody>
          <a:bodyPr/>
          <a:lstStyle/>
          <a:p>
            <a:fld id="{4C15D87A-7FAA-EF4A-8BF8-3EE9DCF2C444}"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02CE4E51-A736-C64A-8DF5-5298B9EAAF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62B13C-7F8D-A040-BFF4-ED6EC4DE6519}"/>
              </a:ext>
            </a:extLst>
          </p:cNvPr>
          <p:cNvSpPr>
            <a:spLocks noGrp="1"/>
          </p:cNvSpPr>
          <p:nvPr>
            <p:ph type="sldNum" sz="quarter" idx="12"/>
          </p:nvPr>
        </p:nvSpPr>
        <p:spPr/>
        <p:txBody>
          <a:bodyPr/>
          <a:lstStyle/>
          <a:p>
            <a:fld id="{45CAD3AA-5B79-EC46-B88B-78481EA3522C}" type="slidenum">
              <a:rPr lang="fr-FR" smtClean="0"/>
              <a:t>‹N°›</a:t>
            </a:fld>
            <a:endParaRPr lang="fr-FR"/>
          </a:p>
        </p:txBody>
      </p:sp>
    </p:spTree>
    <p:extLst>
      <p:ext uri="{BB962C8B-B14F-4D97-AF65-F5344CB8AC3E}">
        <p14:creationId xmlns:p14="http://schemas.microsoft.com/office/powerpoint/2010/main" val="318699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2062FF-C85A-5D47-95E3-BB956E63DED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4A6B2C-E109-7C4F-85F2-B4B449F53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A98B4C2-9BE8-5F4C-B336-4D0055860445}"/>
              </a:ext>
            </a:extLst>
          </p:cNvPr>
          <p:cNvSpPr>
            <a:spLocks noGrp="1"/>
          </p:cNvSpPr>
          <p:nvPr>
            <p:ph type="dt" sz="half" idx="10"/>
          </p:nvPr>
        </p:nvSpPr>
        <p:spPr/>
        <p:txBody>
          <a:bodyPr/>
          <a:lstStyle/>
          <a:p>
            <a:fld id="{4C15D87A-7FAA-EF4A-8BF8-3EE9DCF2C444}"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30F74170-4415-E242-813F-61E2D29814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0490A4-F089-3046-AAFE-0CCD850F9C3B}"/>
              </a:ext>
            </a:extLst>
          </p:cNvPr>
          <p:cNvSpPr>
            <a:spLocks noGrp="1"/>
          </p:cNvSpPr>
          <p:nvPr>
            <p:ph type="sldNum" sz="quarter" idx="12"/>
          </p:nvPr>
        </p:nvSpPr>
        <p:spPr/>
        <p:txBody>
          <a:bodyPr/>
          <a:lstStyle/>
          <a:p>
            <a:fld id="{45CAD3AA-5B79-EC46-B88B-78481EA3522C}" type="slidenum">
              <a:rPr lang="fr-FR" smtClean="0"/>
              <a:t>‹N°›</a:t>
            </a:fld>
            <a:endParaRPr lang="fr-FR"/>
          </a:p>
        </p:txBody>
      </p:sp>
    </p:spTree>
    <p:extLst>
      <p:ext uri="{BB962C8B-B14F-4D97-AF65-F5344CB8AC3E}">
        <p14:creationId xmlns:p14="http://schemas.microsoft.com/office/powerpoint/2010/main" val="37101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F0FB3-CB34-054B-BB78-2D1FC150E8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2429FA-F25B-B541-A9C3-34B400D36AA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D11DA24-7726-2D43-8863-207195DB94C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695AE22-DE3C-EB42-B333-73935F7DCEAA}"/>
              </a:ext>
            </a:extLst>
          </p:cNvPr>
          <p:cNvSpPr>
            <a:spLocks noGrp="1"/>
          </p:cNvSpPr>
          <p:nvPr>
            <p:ph type="dt" sz="half" idx="10"/>
          </p:nvPr>
        </p:nvSpPr>
        <p:spPr/>
        <p:txBody>
          <a:bodyPr/>
          <a:lstStyle/>
          <a:p>
            <a:fld id="{4C15D87A-7FAA-EF4A-8BF8-3EE9DCF2C444}" type="datetimeFigureOut">
              <a:rPr lang="fr-FR" smtClean="0"/>
              <a:t>23/01/2022</a:t>
            </a:fld>
            <a:endParaRPr lang="fr-FR"/>
          </a:p>
        </p:txBody>
      </p:sp>
      <p:sp>
        <p:nvSpPr>
          <p:cNvPr id="6" name="Espace réservé du pied de page 5">
            <a:extLst>
              <a:ext uri="{FF2B5EF4-FFF2-40B4-BE49-F238E27FC236}">
                <a16:creationId xmlns:a16="http://schemas.microsoft.com/office/drawing/2014/main" id="{7022AA40-EE4B-F149-BA6A-159ED6347F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3A4C1F5-4968-3148-83ED-EAC4EA9E46A1}"/>
              </a:ext>
            </a:extLst>
          </p:cNvPr>
          <p:cNvSpPr>
            <a:spLocks noGrp="1"/>
          </p:cNvSpPr>
          <p:nvPr>
            <p:ph type="sldNum" sz="quarter" idx="12"/>
          </p:nvPr>
        </p:nvSpPr>
        <p:spPr/>
        <p:txBody>
          <a:bodyPr/>
          <a:lstStyle/>
          <a:p>
            <a:fld id="{45CAD3AA-5B79-EC46-B88B-78481EA3522C}" type="slidenum">
              <a:rPr lang="fr-FR" smtClean="0"/>
              <a:t>‹N°›</a:t>
            </a:fld>
            <a:endParaRPr lang="fr-FR"/>
          </a:p>
        </p:txBody>
      </p:sp>
    </p:spTree>
    <p:extLst>
      <p:ext uri="{BB962C8B-B14F-4D97-AF65-F5344CB8AC3E}">
        <p14:creationId xmlns:p14="http://schemas.microsoft.com/office/powerpoint/2010/main" val="51912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29DB6A-8801-034C-AB5A-567D977643B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AC82F2F-22AC-CD46-A75B-6505BE3F8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95F8309-6194-7C4D-9191-17E42E4F092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007BD41-18E9-524D-8501-4A86FD680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E4AFDA-9BC0-DA45-AD11-8169A9F6B41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F06904F-AFD8-094A-A825-0AED653B5DA3}"/>
              </a:ext>
            </a:extLst>
          </p:cNvPr>
          <p:cNvSpPr>
            <a:spLocks noGrp="1"/>
          </p:cNvSpPr>
          <p:nvPr>
            <p:ph type="dt" sz="half" idx="10"/>
          </p:nvPr>
        </p:nvSpPr>
        <p:spPr/>
        <p:txBody>
          <a:bodyPr/>
          <a:lstStyle/>
          <a:p>
            <a:fld id="{4C15D87A-7FAA-EF4A-8BF8-3EE9DCF2C444}" type="datetimeFigureOut">
              <a:rPr lang="fr-FR" smtClean="0"/>
              <a:t>23/01/2022</a:t>
            </a:fld>
            <a:endParaRPr lang="fr-FR"/>
          </a:p>
        </p:txBody>
      </p:sp>
      <p:sp>
        <p:nvSpPr>
          <p:cNvPr id="8" name="Espace réservé du pied de page 7">
            <a:extLst>
              <a:ext uri="{FF2B5EF4-FFF2-40B4-BE49-F238E27FC236}">
                <a16:creationId xmlns:a16="http://schemas.microsoft.com/office/drawing/2014/main" id="{6DA99607-16A7-E44E-B454-E95A725116B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7CDDC61-6730-4741-AACF-31290FB1FA1E}"/>
              </a:ext>
            </a:extLst>
          </p:cNvPr>
          <p:cNvSpPr>
            <a:spLocks noGrp="1"/>
          </p:cNvSpPr>
          <p:nvPr>
            <p:ph type="sldNum" sz="quarter" idx="12"/>
          </p:nvPr>
        </p:nvSpPr>
        <p:spPr/>
        <p:txBody>
          <a:bodyPr/>
          <a:lstStyle/>
          <a:p>
            <a:fld id="{45CAD3AA-5B79-EC46-B88B-78481EA3522C}" type="slidenum">
              <a:rPr lang="fr-FR" smtClean="0"/>
              <a:t>‹N°›</a:t>
            </a:fld>
            <a:endParaRPr lang="fr-FR"/>
          </a:p>
        </p:txBody>
      </p:sp>
    </p:spTree>
    <p:extLst>
      <p:ext uri="{BB962C8B-B14F-4D97-AF65-F5344CB8AC3E}">
        <p14:creationId xmlns:p14="http://schemas.microsoft.com/office/powerpoint/2010/main" val="169328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109D8-A06F-9544-8BD3-D8FEA00DA9E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3D256FB-3DFB-9F49-811C-0CE41E3B51FF}"/>
              </a:ext>
            </a:extLst>
          </p:cNvPr>
          <p:cNvSpPr>
            <a:spLocks noGrp="1"/>
          </p:cNvSpPr>
          <p:nvPr>
            <p:ph type="dt" sz="half" idx="10"/>
          </p:nvPr>
        </p:nvSpPr>
        <p:spPr/>
        <p:txBody>
          <a:bodyPr/>
          <a:lstStyle/>
          <a:p>
            <a:fld id="{4C15D87A-7FAA-EF4A-8BF8-3EE9DCF2C444}" type="datetimeFigureOut">
              <a:rPr lang="fr-FR" smtClean="0"/>
              <a:t>23/01/2022</a:t>
            </a:fld>
            <a:endParaRPr lang="fr-FR"/>
          </a:p>
        </p:txBody>
      </p:sp>
      <p:sp>
        <p:nvSpPr>
          <p:cNvPr id="4" name="Espace réservé du pied de page 3">
            <a:extLst>
              <a:ext uri="{FF2B5EF4-FFF2-40B4-BE49-F238E27FC236}">
                <a16:creationId xmlns:a16="http://schemas.microsoft.com/office/drawing/2014/main" id="{A5CAB02D-89EF-494A-9342-64A61E1458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F97934B-BF4B-6448-AD8E-E8CA103EC8C6}"/>
              </a:ext>
            </a:extLst>
          </p:cNvPr>
          <p:cNvSpPr>
            <a:spLocks noGrp="1"/>
          </p:cNvSpPr>
          <p:nvPr>
            <p:ph type="sldNum" sz="quarter" idx="12"/>
          </p:nvPr>
        </p:nvSpPr>
        <p:spPr/>
        <p:txBody>
          <a:bodyPr/>
          <a:lstStyle/>
          <a:p>
            <a:fld id="{45CAD3AA-5B79-EC46-B88B-78481EA3522C}" type="slidenum">
              <a:rPr lang="fr-FR" smtClean="0"/>
              <a:t>‹N°›</a:t>
            </a:fld>
            <a:endParaRPr lang="fr-FR"/>
          </a:p>
        </p:txBody>
      </p:sp>
    </p:spTree>
    <p:extLst>
      <p:ext uri="{BB962C8B-B14F-4D97-AF65-F5344CB8AC3E}">
        <p14:creationId xmlns:p14="http://schemas.microsoft.com/office/powerpoint/2010/main" val="55281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6BC6C79-1C48-2A44-911A-2347961120DF}"/>
              </a:ext>
            </a:extLst>
          </p:cNvPr>
          <p:cNvSpPr>
            <a:spLocks noGrp="1"/>
          </p:cNvSpPr>
          <p:nvPr>
            <p:ph type="dt" sz="half" idx="10"/>
          </p:nvPr>
        </p:nvSpPr>
        <p:spPr/>
        <p:txBody>
          <a:bodyPr/>
          <a:lstStyle/>
          <a:p>
            <a:fld id="{4C15D87A-7FAA-EF4A-8BF8-3EE9DCF2C444}" type="datetimeFigureOut">
              <a:rPr lang="fr-FR" smtClean="0"/>
              <a:t>23/01/2022</a:t>
            </a:fld>
            <a:endParaRPr lang="fr-FR"/>
          </a:p>
        </p:txBody>
      </p:sp>
      <p:sp>
        <p:nvSpPr>
          <p:cNvPr id="3" name="Espace réservé du pied de page 2">
            <a:extLst>
              <a:ext uri="{FF2B5EF4-FFF2-40B4-BE49-F238E27FC236}">
                <a16:creationId xmlns:a16="http://schemas.microsoft.com/office/drawing/2014/main" id="{E7CC29A8-FE2C-4F43-890E-3672EA1B2C2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2BFC24F-FD93-0648-8D98-B12438607A30}"/>
              </a:ext>
            </a:extLst>
          </p:cNvPr>
          <p:cNvSpPr>
            <a:spLocks noGrp="1"/>
          </p:cNvSpPr>
          <p:nvPr>
            <p:ph type="sldNum" sz="quarter" idx="12"/>
          </p:nvPr>
        </p:nvSpPr>
        <p:spPr/>
        <p:txBody>
          <a:bodyPr/>
          <a:lstStyle/>
          <a:p>
            <a:fld id="{45CAD3AA-5B79-EC46-B88B-78481EA3522C}" type="slidenum">
              <a:rPr lang="fr-FR" smtClean="0"/>
              <a:t>‹N°›</a:t>
            </a:fld>
            <a:endParaRPr lang="fr-FR"/>
          </a:p>
        </p:txBody>
      </p:sp>
    </p:spTree>
    <p:extLst>
      <p:ext uri="{BB962C8B-B14F-4D97-AF65-F5344CB8AC3E}">
        <p14:creationId xmlns:p14="http://schemas.microsoft.com/office/powerpoint/2010/main" val="125212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31E7A-FD0B-E040-A4D2-A2A735B2AA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399DB80-D246-4041-98F1-B992991491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AC66162-911B-AC48-B99A-1C36C77E7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9B4B68-6911-BF42-B1A5-7C865B273190}"/>
              </a:ext>
            </a:extLst>
          </p:cNvPr>
          <p:cNvSpPr>
            <a:spLocks noGrp="1"/>
          </p:cNvSpPr>
          <p:nvPr>
            <p:ph type="dt" sz="half" idx="10"/>
          </p:nvPr>
        </p:nvSpPr>
        <p:spPr/>
        <p:txBody>
          <a:bodyPr/>
          <a:lstStyle/>
          <a:p>
            <a:fld id="{4C15D87A-7FAA-EF4A-8BF8-3EE9DCF2C444}" type="datetimeFigureOut">
              <a:rPr lang="fr-FR" smtClean="0"/>
              <a:t>23/01/2022</a:t>
            </a:fld>
            <a:endParaRPr lang="fr-FR"/>
          </a:p>
        </p:txBody>
      </p:sp>
      <p:sp>
        <p:nvSpPr>
          <p:cNvPr id="6" name="Espace réservé du pied de page 5">
            <a:extLst>
              <a:ext uri="{FF2B5EF4-FFF2-40B4-BE49-F238E27FC236}">
                <a16:creationId xmlns:a16="http://schemas.microsoft.com/office/drawing/2014/main" id="{01A024C8-6B28-E548-9793-F913E0C4EB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0E0E79-9535-2B47-A4B5-B2F255FDE676}"/>
              </a:ext>
            </a:extLst>
          </p:cNvPr>
          <p:cNvSpPr>
            <a:spLocks noGrp="1"/>
          </p:cNvSpPr>
          <p:nvPr>
            <p:ph type="sldNum" sz="quarter" idx="12"/>
          </p:nvPr>
        </p:nvSpPr>
        <p:spPr/>
        <p:txBody>
          <a:bodyPr/>
          <a:lstStyle/>
          <a:p>
            <a:fld id="{45CAD3AA-5B79-EC46-B88B-78481EA3522C}" type="slidenum">
              <a:rPr lang="fr-FR" smtClean="0"/>
              <a:t>‹N°›</a:t>
            </a:fld>
            <a:endParaRPr lang="fr-FR"/>
          </a:p>
        </p:txBody>
      </p:sp>
    </p:spTree>
    <p:extLst>
      <p:ext uri="{BB962C8B-B14F-4D97-AF65-F5344CB8AC3E}">
        <p14:creationId xmlns:p14="http://schemas.microsoft.com/office/powerpoint/2010/main" val="143581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54E964-91D8-514F-A1E7-1DBBE8FE7F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462F0AD-17BA-294D-8D7D-1D5E33F1A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2467C37-9D8F-1E4D-B101-D13C057CB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8527410-F58A-7945-A711-4DF97F871C57}"/>
              </a:ext>
            </a:extLst>
          </p:cNvPr>
          <p:cNvSpPr>
            <a:spLocks noGrp="1"/>
          </p:cNvSpPr>
          <p:nvPr>
            <p:ph type="dt" sz="half" idx="10"/>
          </p:nvPr>
        </p:nvSpPr>
        <p:spPr/>
        <p:txBody>
          <a:bodyPr/>
          <a:lstStyle/>
          <a:p>
            <a:fld id="{4C15D87A-7FAA-EF4A-8BF8-3EE9DCF2C444}" type="datetimeFigureOut">
              <a:rPr lang="fr-FR" smtClean="0"/>
              <a:t>23/01/2022</a:t>
            </a:fld>
            <a:endParaRPr lang="fr-FR"/>
          </a:p>
        </p:txBody>
      </p:sp>
      <p:sp>
        <p:nvSpPr>
          <p:cNvPr id="6" name="Espace réservé du pied de page 5">
            <a:extLst>
              <a:ext uri="{FF2B5EF4-FFF2-40B4-BE49-F238E27FC236}">
                <a16:creationId xmlns:a16="http://schemas.microsoft.com/office/drawing/2014/main" id="{2068A9ED-4F57-FE40-8EAA-63ACBFFA9D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D0F903-FA10-E941-866A-91EAB233B22E}"/>
              </a:ext>
            </a:extLst>
          </p:cNvPr>
          <p:cNvSpPr>
            <a:spLocks noGrp="1"/>
          </p:cNvSpPr>
          <p:nvPr>
            <p:ph type="sldNum" sz="quarter" idx="12"/>
          </p:nvPr>
        </p:nvSpPr>
        <p:spPr/>
        <p:txBody>
          <a:bodyPr/>
          <a:lstStyle/>
          <a:p>
            <a:fld id="{45CAD3AA-5B79-EC46-B88B-78481EA3522C}" type="slidenum">
              <a:rPr lang="fr-FR" smtClean="0"/>
              <a:t>‹N°›</a:t>
            </a:fld>
            <a:endParaRPr lang="fr-FR"/>
          </a:p>
        </p:txBody>
      </p:sp>
    </p:spTree>
    <p:extLst>
      <p:ext uri="{BB962C8B-B14F-4D97-AF65-F5344CB8AC3E}">
        <p14:creationId xmlns:p14="http://schemas.microsoft.com/office/powerpoint/2010/main" val="307497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F28981-D3E9-9048-A7E2-B0400D8B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9D74A9A-3C11-5844-9BCC-9D2356142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EB7469-6C55-BE4C-A240-628503C98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5D87A-7FAA-EF4A-8BF8-3EE9DCF2C444}"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1C328BAF-93F0-FB44-8532-D1D237D51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D233E6A-46D6-4B4C-B446-292869A69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AD3AA-5B79-EC46-B88B-78481EA3522C}" type="slidenum">
              <a:rPr lang="fr-FR" smtClean="0"/>
              <a:t>‹N°›</a:t>
            </a:fld>
            <a:endParaRPr lang="fr-FR"/>
          </a:p>
        </p:txBody>
      </p:sp>
    </p:spTree>
    <p:extLst>
      <p:ext uri="{BB962C8B-B14F-4D97-AF65-F5344CB8AC3E}">
        <p14:creationId xmlns:p14="http://schemas.microsoft.com/office/powerpoint/2010/main" val="1209400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RcrRDrMyYi0?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35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mp;#39;importance du triangle dans les troupes de musique - 1001musiques.com">
            <a:extLst>
              <a:ext uri="{FF2B5EF4-FFF2-40B4-BE49-F238E27FC236}">
                <a16:creationId xmlns:a16="http://schemas.microsoft.com/office/drawing/2014/main" id="{CDCA0D17-F4D9-4440-85DF-6CDB3BF169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86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78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18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sical Instruments Names with Names and Pictures - Online Dictionary for  Kids">
            <a:extLst>
              <a:ext uri="{FF2B5EF4-FFF2-40B4-BE49-F238E27FC236}">
                <a16:creationId xmlns:a16="http://schemas.microsoft.com/office/drawing/2014/main" id="{FA41B92B-CAF8-D24A-8D8A-D24493330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0"/>
            <a:ext cx="10656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3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uslady Professional English Horn Alto Oboe F Key Synthetic Wood Body  Silver Plated Keys Woodwind Instrument With Neccessaries|Oboe| - AliExpress">
            <a:extLst>
              <a:ext uri="{FF2B5EF4-FFF2-40B4-BE49-F238E27FC236}">
                <a16:creationId xmlns:a16="http://schemas.microsoft.com/office/drawing/2014/main" id="{91DF2666-7CCE-F749-AE11-60F483959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nch horn - Wikipedia">
            <a:extLst>
              <a:ext uri="{FF2B5EF4-FFF2-40B4-BE49-F238E27FC236}">
                <a16:creationId xmlns:a16="http://schemas.microsoft.com/office/drawing/2014/main" id="{4FEDA431-EA6B-774F-9AA5-965D713A451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62641">
            <a:off x="4961699" y="1440492"/>
            <a:ext cx="6579217" cy="421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78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Média en ligne 1" descr="Antonín Dvořák. Symphony No.  9">
            <a:hlinkClick r:id="" action="ppaction://media"/>
            <a:extLst>
              <a:ext uri="{FF2B5EF4-FFF2-40B4-BE49-F238E27FC236}">
                <a16:creationId xmlns:a16="http://schemas.microsoft.com/office/drawing/2014/main" id="{2E4F9467-1FDB-C24C-8516-48A1DC1ABF7A}"/>
              </a:ext>
            </a:extLst>
          </p:cNvPr>
          <p:cNvPicPr>
            <a:picLocks noRot="1" noChangeAspect="1"/>
          </p:cNvPicPr>
          <p:nvPr>
            <a:videoFile r:link="rId1"/>
          </p:nvPr>
        </p:nvPicPr>
        <p:blipFill>
          <a:blip r:embed="rId3"/>
          <a:stretch>
            <a:fillRect/>
          </a:stretch>
        </p:blipFill>
        <p:spPr>
          <a:xfrm>
            <a:off x="766997" y="418113"/>
            <a:ext cx="10658006" cy="6021773"/>
          </a:xfrm>
          <a:prstGeom prst="rect">
            <a:avLst/>
          </a:prstGeom>
        </p:spPr>
      </p:pic>
    </p:spTree>
    <p:extLst>
      <p:ext uri="{BB962C8B-B14F-4D97-AF65-F5344CB8AC3E}">
        <p14:creationId xmlns:p14="http://schemas.microsoft.com/office/powerpoint/2010/main" val="21608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72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DE62999-ED1A-A748-90FA-D90BAD3A8F8B}"/>
              </a:ext>
            </a:extLst>
          </p:cNvPr>
          <p:cNvPicPr>
            <a:picLocks noChangeAspect="1"/>
          </p:cNvPicPr>
          <p:nvPr/>
        </p:nvPicPr>
        <p:blipFill rotWithShape="1">
          <a:blip r:embed="rId2">
            <a:alphaModFix amt="20000"/>
          </a:blip>
          <a:srcRect t="15903"/>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B105370-1785-064D-8651-FACA6BC0C41E}"/>
              </a:ext>
            </a:extLst>
          </p:cNvPr>
          <p:cNvSpPr/>
          <p:nvPr/>
        </p:nvSpPr>
        <p:spPr>
          <a:xfrm>
            <a:off x="1056361" y="1836256"/>
            <a:ext cx="10317272" cy="4108817"/>
          </a:xfrm>
          <a:prstGeom prst="rect">
            <a:avLst/>
          </a:prstGeom>
        </p:spPr>
        <p:txBody>
          <a:bodyPr wrap="square">
            <a:spAutoFit/>
          </a:bodyPr>
          <a:lstStyle/>
          <a:p>
            <a:r>
              <a:rPr lang="fr-CH" sz="3200" dirty="0">
                <a:solidFill>
                  <a:srgbClr val="000000"/>
                </a:solidFill>
                <a:effectLst/>
              </a:rPr>
              <a:t>12 En effet, comme le corps est un, tout en ayant une multitude de parties, et comme toutes les parties du corps, en dépit de leur multitude, ne sont qu'un seul corps, ainsi en est-il du Christ.</a:t>
            </a:r>
          </a:p>
          <a:p>
            <a:pPr>
              <a:spcBef>
                <a:spcPts val="600"/>
              </a:spcBef>
            </a:pPr>
            <a:r>
              <a:rPr lang="fr-CH" sz="3200" dirty="0">
                <a:solidFill>
                  <a:srgbClr val="000000"/>
                </a:solidFill>
                <a:effectLst/>
              </a:rPr>
              <a:t>13 Car c'est dans un seul Esprit que nous tous — soit Juifs, soit Grecs, soit esclaves, soit hommes libres — nous avons reçu le baptême pour appartenir à un seul corps ; et nous avons tous été abreuvés d'un seul Esprit. </a:t>
            </a:r>
          </a:p>
        </p:txBody>
      </p:sp>
    </p:spTree>
    <p:extLst>
      <p:ext uri="{BB962C8B-B14F-4D97-AF65-F5344CB8AC3E}">
        <p14:creationId xmlns:p14="http://schemas.microsoft.com/office/powerpoint/2010/main" val="104887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DE62999-ED1A-A748-90FA-D90BAD3A8F8B}"/>
              </a:ext>
            </a:extLst>
          </p:cNvPr>
          <p:cNvPicPr>
            <a:picLocks noChangeAspect="1"/>
          </p:cNvPicPr>
          <p:nvPr/>
        </p:nvPicPr>
        <p:blipFill rotWithShape="1">
          <a:blip r:embed="rId2">
            <a:alphaModFix amt="20000"/>
          </a:blip>
          <a:srcRect t="1590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25C2689-D82C-A849-9CAA-B75C2316D725}"/>
              </a:ext>
            </a:extLst>
          </p:cNvPr>
          <p:cNvSpPr/>
          <p:nvPr/>
        </p:nvSpPr>
        <p:spPr>
          <a:xfrm>
            <a:off x="1056361" y="1836256"/>
            <a:ext cx="9290138" cy="2708434"/>
          </a:xfrm>
          <a:prstGeom prst="rect">
            <a:avLst/>
          </a:prstGeom>
        </p:spPr>
        <p:txBody>
          <a:bodyPr wrap="square">
            <a:spAutoFit/>
          </a:bodyPr>
          <a:lstStyle/>
          <a:p>
            <a:pPr>
              <a:spcAft>
                <a:spcPts val="600"/>
              </a:spcAft>
            </a:pPr>
            <a:r>
              <a:rPr lang="fr-CH" sz="3200" dirty="0">
                <a:solidFill>
                  <a:srgbClr val="000000"/>
                </a:solidFill>
              </a:rPr>
              <a:t>4 Or il y a diversité de dons de la grâce, mais c'est le même </a:t>
            </a:r>
            <a:r>
              <a:rPr lang="fr-CH" sz="3200" b="1" dirty="0">
                <a:solidFill>
                  <a:schemeClr val="accent5">
                    <a:lumMod val="75000"/>
                  </a:schemeClr>
                </a:solidFill>
              </a:rPr>
              <a:t>Esprit</a:t>
            </a:r>
            <a:r>
              <a:rPr lang="fr-CH" sz="3200" dirty="0">
                <a:solidFill>
                  <a:srgbClr val="000000"/>
                </a:solidFill>
              </a:rPr>
              <a:t> ;</a:t>
            </a:r>
          </a:p>
          <a:p>
            <a:pPr>
              <a:spcAft>
                <a:spcPts val="600"/>
              </a:spcAft>
            </a:pPr>
            <a:r>
              <a:rPr lang="fr-CH" sz="3200" dirty="0">
                <a:solidFill>
                  <a:srgbClr val="000000"/>
                </a:solidFill>
              </a:rPr>
              <a:t>5 diversité de services, mais c'est le même </a:t>
            </a:r>
            <a:r>
              <a:rPr lang="fr-CH" sz="3200" b="1" dirty="0">
                <a:solidFill>
                  <a:schemeClr val="accent5">
                    <a:lumMod val="75000"/>
                  </a:schemeClr>
                </a:solidFill>
              </a:rPr>
              <a:t>Seigneur</a:t>
            </a:r>
            <a:r>
              <a:rPr lang="fr-CH" sz="3200" dirty="0">
                <a:solidFill>
                  <a:srgbClr val="000000"/>
                </a:solidFill>
              </a:rPr>
              <a:t> ;</a:t>
            </a:r>
          </a:p>
          <a:p>
            <a:pPr>
              <a:spcAft>
                <a:spcPts val="600"/>
              </a:spcAft>
            </a:pPr>
            <a:r>
              <a:rPr lang="fr-CH" sz="3200" dirty="0">
                <a:solidFill>
                  <a:srgbClr val="000000"/>
                </a:solidFill>
              </a:rPr>
              <a:t>6 diversité d'opérations, mais c'est le même </a:t>
            </a:r>
            <a:r>
              <a:rPr lang="fr-CH" sz="3200" b="1" dirty="0">
                <a:solidFill>
                  <a:schemeClr val="accent5">
                    <a:lumMod val="75000"/>
                  </a:schemeClr>
                </a:solidFill>
              </a:rPr>
              <a:t>Dieu</a:t>
            </a:r>
            <a:r>
              <a:rPr lang="fr-CH" sz="3200" dirty="0">
                <a:solidFill>
                  <a:srgbClr val="000000"/>
                </a:solidFill>
              </a:rPr>
              <a:t> qui opère tout en tous. </a:t>
            </a:r>
            <a:endParaRPr lang="fr-CH" sz="3200" dirty="0">
              <a:solidFill>
                <a:srgbClr val="000000"/>
              </a:solidFill>
              <a:effectLst/>
            </a:endParaRPr>
          </a:p>
        </p:txBody>
      </p:sp>
    </p:spTree>
    <p:extLst>
      <p:ext uri="{BB962C8B-B14F-4D97-AF65-F5344CB8AC3E}">
        <p14:creationId xmlns:p14="http://schemas.microsoft.com/office/powerpoint/2010/main" val="235119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DE62999-ED1A-A748-90FA-D90BAD3A8F8B}"/>
              </a:ext>
            </a:extLst>
          </p:cNvPr>
          <p:cNvPicPr>
            <a:picLocks noChangeAspect="1"/>
          </p:cNvPicPr>
          <p:nvPr/>
        </p:nvPicPr>
        <p:blipFill rotWithShape="1">
          <a:blip r:embed="rId2">
            <a:alphaModFix amt="20000"/>
          </a:blip>
          <a:srcRect t="1590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25C2689-D82C-A849-9CAA-B75C2316D725}"/>
              </a:ext>
            </a:extLst>
          </p:cNvPr>
          <p:cNvSpPr/>
          <p:nvPr/>
        </p:nvSpPr>
        <p:spPr>
          <a:xfrm>
            <a:off x="1056361" y="1836256"/>
            <a:ext cx="9290138" cy="1569660"/>
          </a:xfrm>
          <a:prstGeom prst="rect">
            <a:avLst/>
          </a:prstGeom>
        </p:spPr>
        <p:txBody>
          <a:bodyPr wrap="square">
            <a:spAutoFit/>
          </a:bodyPr>
          <a:lstStyle/>
          <a:p>
            <a:pPr>
              <a:spcAft>
                <a:spcPts val="600"/>
              </a:spcAft>
            </a:pPr>
            <a:r>
              <a:rPr lang="fr-CH" sz="3200" dirty="0">
                <a:solidFill>
                  <a:srgbClr val="000000"/>
                </a:solidFill>
              </a:rPr>
              <a:t>1 Pour ce qui concerne les </a:t>
            </a:r>
            <a:r>
              <a:rPr lang="fr-CH" sz="3200" b="1" dirty="0">
                <a:solidFill>
                  <a:schemeClr val="accent5">
                    <a:lumMod val="75000"/>
                  </a:schemeClr>
                </a:solidFill>
              </a:rPr>
              <a:t>pratiques spirituelles </a:t>
            </a:r>
            <a:r>
              <a:rPr lang="fr-CH" sz="3200" dirty="0">
                <a:solidFill>
                  <a:srgbClr val="000000"/>
                </a:solidFill>
              </a:rPr>
              <a:t>[ou les </a:t>
            </a:r>
            <a:r>
              <a:rPr lang="fr-CH" sz="3200" b="1" dirty="0">
                <a:solidFill>
                  <a:schemeClr val="accent5">
                    <a:lumMod val="75000"/>
                  </a:schemeClr>
                </a:solidFill>
              </a:rPr>
              <a:t>expériences spirituelles</a:t>
            </a:r>
            <a:r>
              <a:rPr lang="fr-CH" sz="3200" dirty="0">
                <a:solidFill>
                  <a:srgbClr val="000000"/>
                </a:solidFill>
              </a:rPr>
              <a:t>], je ne veux pas, mes frères, que vous soyez dans l'ignorance.</a:t>
            </a:r>
          </a:p>
        </p:txBody>
      </p:sp>
    </p:spTree>
    <p:extLst>
      <p:ext uri="{BB962C8B-B14F-4D97-AF65-F5344CB8AC3E}">
        <p14:creationId xmlns:p14="http://schemas.microsoft.com/office/powerpoint/2010/main" val="265199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18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162</Words>
  <Application>Microsoft Macintosh PowerPoint</Application>
  <PresentationFormat>Grand écran</PresentationFormat>
  <Paragraphs>6</Paragraphs>
  <Slides>11</Slides>
  <Notes>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Gyger</dc:creator>
  <cp:lastModifiedBy>Thomas Gyger</cp:lastModifiedBy>
  <cp:revision>1</cp:revision>
  <dcterms:created xsi:type="dcterms:W3CDTF">2022-01-15T17:07:46Z</dcterms:created>
  <dcterms:modified xsi:type="dcterms:W3CDTF">2022-01-23T16:14:28Z</dcterms:modified>
</cp:coreProperties>
</file>