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54E85-AA93-F54F-99CA-3B3A633CCF41}" v="5" dt="2022-09-06T19:36:09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57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F109CB-FCE9-C118-C25E-E5925A7FB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04F604-CBAC-314E-36FA-9F768E246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88B605-17F2-1C93-0F1F-BE95B249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E39-8CB1-D742-AE3F-A4DC8C9D2CA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282223-4E36-2860-AE59-F5E74CD5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51F615-83F9-3F54-C098-4CCBEBA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67D-32BB-9C43-B449-7CA3203D8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03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05E09-CBFD-0411-AB78-CFBCC709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5206B7-C11C-033E-ED6B-1A08D67D4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1F132F-1B8D-CFFA-14F5-A1970C95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E39-8CB1-D742-AE3F-A4DC8C9D2CA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A94E14-3774-A015-6B7E-6352ACDD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54A46F-6436-6AA5-3FDA-F5DE3591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67D-32BB-9C43-B449-7CA3203D8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34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F81C6F3-F35B-E4FC-F3BF-45E0C6B83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F75E34-C7B1-90B8-CA7C-BA4AB426D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F4D500-17A7-5439-F02B-8A85C8DD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E39-8CB1-D742-AE3F-A4DC8C9D2CA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9FB011-C4FA-64AC-C28C-9E19B600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9E6559-FF21-5D18-4AD7-995283EF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67D-32BB-9C43-B449-7CA3203D8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32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2B15C2-792D-FF83-D4DE-6165F90E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BA47D8-2FCD-39A6-031A-7D804260F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1E50F8-4515-3FA4-9269-E7B40D7C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E39-8CB1-D742-AE3F-A4DC8C9D2CA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B1FBF4-86F0-E9F8-18D3-CFE604DB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18863B-06D7-B593-D6E6-91CB528C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67D-32BB-9C43-B449-7CA3203D8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65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43AF3-E784-6B34-3B1C-78BF159B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3E25BE-776C-4D2E-9258-0CF1A4264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E4A108-3B5C-32C5-5495-C54534C5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E39-8CB1-D742-AE3F-A4DC8C9D2CA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6DC217-C623-BCF1-7B8F-CA049324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5A293B-B0D6-FD6B-C175-24AD6BDFC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67D-32BB-9C43-B449-7CA3203D8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97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30844C-3DB1-C45A-CF92-1CB804105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8348E3-7D75-1E23-7FBB-F4706E161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E3CEDD-500C-2868-2DBC-DF44FB77F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A855C3-F4D3-7FD0-9BA9-58143235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E39-8CB1-D742-AE3F-A4DC8C9D2CA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327BD6-3BA3-D60A-0671-4C648270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AE1CDA-6C8B-3CB0-9C59-47193B1E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67D-32BB-9C43-B449-7CA3203D8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7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A0A74E-59E6-CBB5-F81E-F7F5EB231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0483BC-5045-FEDA-9EFA-43D17030B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4BE507-28F1-AB4E-F5F1-D65BA5DC1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A34F8F1-3C00-93C2-6A93-1B3DE7A64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BFACE9-9116-4622-BD49-D4CA01FB8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703AC95-8319-FBAB-2485-54079B9D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E39-8CB1-D742-AE3F-A4DC8C9D2CA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5CC6677-5EA6-3F30-85C5-1C1912F8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4B00DC-084D-271D-BF6D-BA57C6CD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67D-32BB-9C43-B449-7CA3203D8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DC672-F2D4-F8F3-A501-4CCCEDC6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3A40C3-C3FD-0A9D-04C8-1A273CD8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E39-8CB1-D742-AE3F-A4DC8C9D2CA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28FCE0-5C0B-6845-53AD-9D922676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8BF44E-7A0E-C9DB-F3C3-37F37F67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67D-32BB-9C43-B449-7CA3203D8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58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9A4FA5-4389-340F-429D-797FDD86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E39-8CB1-D742-AE3F-A4DC8C9D2CA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B83B62-FDB4-66AB-330F-B13971CB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D5A23D-FE16-7718-A3DD-86D538448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67D-32BB-9C43-B449-7CA3203D8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36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84212-746E-BB7D-1BCF-A6FFF4FD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BE3C1A-C5E5-66A9-2254-FAD7E0FED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3AC544-0234-8A65-D989-131DC3EBD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ED3C17-B573-D941-D036-3F8C4325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E39-8CB1-D742-AE3F-A4DC8C9D2CA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D5863A-2093-25CF-2206-40A8E219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CF5B65-9A83-DD02-59F1-CF35699C7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67D-32BB-9C43-B449-7CA3203D8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5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38BCF-351E-7D12-0B89-6ECBBD161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B7C492-F8F0-3989-0FCB-8499FC54F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DFC36B-9F34-588A-252F-8198DD120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E465C6-5D4B-FC79-87E4-AF081D4A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3E39-8CB1-D742-AE3F-A4DC8C9D2CA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CB8F58-F521-C907-A20C-B3E09A76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77D2BC-F71D-BC24-F86B-6C829227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267D-32BB-9C43-B449-7CA3203D8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92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A425E0C-8BFB-AA47-A0E5-57EE6822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BC8224-8ACD-A664-FCB3-E379B2443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49B9D9-0D02-F0DF-DEB0-77B0C9CA0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93E39-8CB1-D742-AE3F-A4DC8C9D2CA0}" type="datetimeFigureOut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FDDFAB-219E-A09F-5C53-882BDCA7D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CFEE5B-4D7B-B4B7-4E11-E6BA35F5B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2267D-32BB-9C43-B449-7CA3203D82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56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tBf-_RBvMM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V7mK0iT3P8?start=9&amp;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C7B37CA-8B10-12B9-4405-22D325483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6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BA426F0-EE29-6293-E35B-33D827EE3F60}"/>
              </a:ext>
            </a:extLst>
          </p:cNvPr>
          <p:cNvSpPr txBox="1"/>
          <p:nvPr/>
        </p:nvSpPr>
        <p:spPr>
          <a:xfrm>
            <a:off x="419771" y="197285"/>
            <a:ext cx="271901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V-DAY</a:t>
            </a:r>
          </a:p>
          <a:p>
            <a:r>
              <a:rPr lang="fr-FR" sz="4400" dirty="0">
                <a:solidFill>
                  <a:schemeClr val="bg1"/>
                </a:solidFill>
              </a:rPr>
              <a:t>8 mai 1945</a:t>
            </a:r>
          </a:p>
        </p:txBody>
      </p:sp>
      <p:pic>
        <p:nvPicPr>
          <p:cNvPr id="6" name="Média en ligne 5" descr="What It Was Like On VE Day | World's Biggest Party | Timeline">
            <a:hlinkClick r:id="" action="ppaction://media"/>
            <a:extLst>
              <a:ext uri="{FF2B5EF4-FFF2-40B4-BE49-F238E27FC236}">
                <a16:creationId xmlns:a16="http://schemas.microsoft.com/office/drawing/2014/main" id="{F343ED7A-B3D5-9378-65CB-DD22071484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04366" y="2035589"/>
            <a:ext cx="7491485" cy="423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E21AA1E1-A21F-FA7B-2B20-69207018A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EEE0CA0-D948-B81B-B4B2-284E6076F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A3CADC-98A6-3481-B235-E014BC654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3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DDDE292-E9FF-1B4F-C9D7-54632F554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2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52EBEA8-FD89-3892-E266-F3919CD78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0E1B8BDB-1CC1-C875-5905-23C1DF0C8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7D22211-2926-3FC3-35BC-E6DD96E6A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7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B6D9292-FD41-19A1-2D45-8BD6DACF0F0B}"/>
              </a:ext>
            </a:extLst>
          </p:cNvPr>
          <p:cNvSpPr txBox="1"/>
          <p:nvPr/>
        </p:nvSpPr>
        <p:spPr>
          <a:xfrm>
            <a:off x="419771" y="197285"/>
            <a:ext cx="275588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D-DAY</a:t>
            </a:r>
          </a:p>
          <a:p>
            <a:r>
              <a:rPr lang="fr-FR" sz="4400" dirty="0">
                <a:solidFill>
                  <a:schemeClr val="bg1"/>
                </a:solidFill>
              </a:rPr>
              <a:t>6 juin 1944</a:t>
            </a:r>
          </a:p>
        </p:txBody>
      </p:sp>
      <p:pic>
        <p:nvPicPr>
          <p:cNvPr id="6" name="Média en ligne 5" descr="D-Day Film of Juno Beach">
            <a:hlinkClick r:id="" action="ppaction://media"/>
            <a:extLst>
              <a:ext uri="{FF2B5EF4-FFF2-40B4-BE49-F238E27FC236}">
                <a16:creationId xmlns:a16="http://schemas.microsoft.com/office/drawing/2014/main" id="{58578C07-F5B5-903E-18A3-8FA5A3433B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68377" y="1142999"/>
            <a:ext cx="6559827" cy="491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8</Words>
  <Application>Microsoft Macintosh PowerPoint</Application>
  <PresentationFormat>Grand écran</PresentationFormat>
  <Paragraphs>4</Paragraphs>
  <Slides>10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Gyger</dc:creator>
  <cp:lastModifiedBy>Thomas Gyger</cp:lastModifiedBy>
  <cp:revision>2</cp:revision>
  <dcterms:created xsi:type="dcterms:W3CDTF">2022-08-20T18:04:30Z</dcterms:created>
  <dcterms:modified xsi:type="dcterms:W3CDTF">2022-09-06T19:38:11Z</dcterms:modified>
</cp:coreProperties>
</file>